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000___Title.jpg" descr="000___Tit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004_Answer.jpg" descr="004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4" name="005__Question.jpg" descr="005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005_Answer.jpg" descr="005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4" name="006__Question.jpg" descr="006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9" name="006_Answer.jpg" descr="006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4" name="007__Question.jpg" descr="007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007_Answer.jpg" descr="007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4" name="008__Question.jpg" descr="008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9" name="008_Answer.jpg" descr="008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4" name="009__Question.jpg" descr="009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000__Instructions.jpg" descr="000__Instruction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009_Answer.jpg" descr="009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4" name="010__Question.jpg" descr="010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9" name="010_Answer.jpg" descr="010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4" name="011__Question.jpg" descr="011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9" name="011_Answer.jpg" descr="011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001__Question.jpg" descr="001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001_Answer.jpg" descr="001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002__Question.jpg" descr="002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002_Answer.jpg" descr="002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003__Question.jpg" descr="003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003_Answer.jpg" descr="003_Answ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004__Question.jpg" descr="004__Ques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